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1"/>
  </p:notesMasterIdLst>
  <p:handoutMasterIdLst>
    <p:handoutMasterId r:id="rId42"/>
  </p:handoutMasterIdLst>
  <p:sldIdLst>
    <p:sldId id="361" r:id="rId2"/>
    <p:sldId id="272" r:id="rId3"/>
    <p:sldId id="344" r:id="rId4"/>
    <p:sldId id="319" r:id="rId5"/>
    <p:sldId id="330" r:id="rId6"/>
    <p:sldId id="322" r:id="rId7"/>
    <p:sldId id="273" r:id="rId8"/>
    <p:sldId id="275" r:id="rId9"/>
    <p:sldId id="278" r:id="rId10"/>
    <p:sldId id="279" r:id="rId11"/>
    <p:sldId id="311" r:id="rId12"/>
    <p:sldId id="297" r:id="rId13"/>
    <p:sldId id="298" r:id="rId14"/>
    <p:sldId id="280" r:id="rId15"/>
    <p:sldId id="345" r:id="rId16"/>
    <p:sldId id="281" r:id="rId17"/>
    <p:sldId id="282" r:id="rId18"/>
    <p:sldId id="283" r:id="rId19"/>
    <p:sldId id="338" r:id="rId20"/>
    <p:sldId id="285" r:id="rId21"/>
    <p:sldId id="286" r:id="rId22"/>
    <p:sldId id="287" r:id="rId23"/>
    <p:sldId id="331" r:id="rId24"/>
    <p:sldId id="288" r:id="rId25"/>
    <p:sldId id="289" r:id="rId26"/>
    <p:sldId id="290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47" r:id="rId39"/>
    <p:sldId id="31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-1480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6/10/15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www.npmjs.com/search?q=nativescrip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http://www.telerik.com/platfor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hyperlink" Target="http://docs.nativescript.org/ui-with-xml%23custom-component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styling%23supported-properties" TargetMode="External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jvantoll/summer-of-nativescript/blob/master/july/lab.m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Introducing </a:t>
            </a:r>
            <a:r>
              <a:rPr lang="en-US" sz="6600" b="1" dirty="0" err="1" smtClean="0"/>
              <a:t>NativeScript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3200" dirty="0" smtClean="0"/>
              <a:t>[Your name here]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664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7863840" cy="445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920" y="6380480"/>
            <a:ext cx="48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https://www.npmjs.com/search?q=</a:t>
            </a:r>
            <a:r>
              <a:rPr lang="en-US" dirty="0" smtClean="0">
                <a:hlinkClick r:id="rId3"/>
              </a:rPr>
              <a:t>nativescript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and more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tooling</a:t>
            </a:r>
          </a:p>
          <a:p>
            <a:r>
              <a:rPr lang="en-US" dirty="0" smtClean="0"/>
              <a:t>Automated app testing</a:t>
            </a:r>
          </a:p>
          <a:p>
            <a:r>
              <a:rPr lang="en-US" dirty="0" smtClean="0"/>
              <a:t>And 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04314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4" name="Picture 3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695717"/>
            <a:ext cx="5130800" cy="1206500"/>
          </a:xfrm>
          <a:prstGeom prst="rect">
            <a:avLst/>
          </a:prstGeom>
        </p:spPr>
      </p:pic>
      <p:pic>
        <p:nvPicPr>
          <p:cNvPr id="5" name="Picture 4" descr="Screen Shot 2015-01-30 at 3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329696"/>
            <a:ext cx="475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4" name="Picture 3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724002"/>
            <a:ext cx="5765800" cy="1219200"/>
          </a:xfrm>
          <a:prstGeom prst="rect">
            <a:avLst/>
          </a:prstGeom>
        </p:spPr>
      </p:pic>
      <p:pic>
        <p:nvPicPr>
          <p:cNvPr id="5" name="Picture 4" descr="Screen Shot 2015-01-30 at 3.3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04" y="138423"/>
            <a:ext cx="4943757" cy="62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77520"/>
            <a:ext cx="7429500" cy="55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4" name="Picture 3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22450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830" y="1495425"/>
            <a:ext cx="10331450" cy="17659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XML markup structure</a:t>
            </a:r>
          </a:p>
          <a:p>
            <a:r>
              <a:rPr lang="en-US" dirty="0" smtClean="0"/>
              <a:t>Elements (e.g. </a:t>
            </a:r>
            <a:r>
              <a:rPr lang="en-US" dirty="0" smtClean="0">
                <a:latin typeface="Courier New"/>
                <a:cs typeface="Courier New"/>
              </a:rPr>
              <a:t>&lt;Page&gt;, &lt;Label&gt;</a:t>
            </a:r>
            <a:r>
              <a:rPr lang="en-US" dirty="0" smtClean="0"/>
              <a:t>) are </a:t>
            </a:r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2" y="219244"/>
            <a:ext cx="11338560" cy="548640"/>
          </a:xfrm>
        </p:spPr>
        <p:txBody>
          <a:bodyPr/>
          <a:lstStyle/>
          <a:p>
            <a:r>
              <a:rPr lang="en-US" dirty="0" smtClean="0"/>
              <a:t>Custom XML Components</a:t>
            </a:r>
            <a:endParaRPr lang="en-US" dirty="0"/>
          </a:p>
        </p:txBody>
      </p:sp>
      <p:pic>
        <p:nvPicPr>
          <p:cNvPr id="5" name="Picture 4" descr="Screen Shot 2015-03-12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2" y="1066800"/>
            <a:ext cx="7221598" cy="367284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3671" y="5071745"/>
            <a:ext cx="9569450" cy="46545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>
                <a:hlinkClick r:id="rId3"/>
              </a:rPr>
              <a:t>http://docs.nativescript.org/ui-with-xml#custom-</a:t>
            </a:r>
            <a:r>
              <a:rPr lang="en-US" sz="2400" dirty="0" smtClean="0">
                <a:hlinkClick r:id="rId3"/>
              </a:rPr>
              <a:t>components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886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5" name="Picture 4" descr="Screen Shot 2015-02-18 at 1.0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888740"/>
            <a:ext cx="11191240" cy="1727189"/>
          </a:xfrm>
          <a:prstGeom prst="rect">
            <a:avLst/>
          </a:prstGeom>
        </p:spPr>
      </p:pic>
      <p:pic>
        <p:nvPicPr>
          <p:cNvPr id="3" name="Picture 2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710690"/>
            <a:ext cx="666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pic>
        <p:nvPicPr>
          <p:cNvPr id="5" name="Picture 4" descr="Screen Shot 2015-02-18 at 1.5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09090"/>
            <a:ext cx="10299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431290"/>
            <a:ext cx="4114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4951" y="113665"/>
            <a:ext cx="9569450" cy="1369695"/>
          </a:xfrm>
        </p:spPr>
        <p:txBody>
          <a:bodyPr/>
          <a:lstStyle/>
          <a:p>
            <a:pPr indent="0">
              <a:buNone/>
            </a:pPr>
            <a:r>
              <a:rPr lang="en-US" dirty="0">
                <a:hlinkClick r:id="rId2"/>
              </a:rPr>
              <a:t>http://docs.nativescript.org/styling#supported-</a:t>
            </a:r>
            <a:r>
              <a:rPr lang="en-US" dirty="0" smtClean="0">
                <a:hlinkClick r:id="rId2"/>
              </a:rPr>
              <a:t>properties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3-09 at 11.2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7" y="1574800"/>
            <a:ext cx="7727313" cy="57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https://github.com/tjvantoll/summer-of-nativescript/blob/master/july/</a:t>
            </a:r>
            <a:r>
              <a:rPr lang="en-US" dirty="0" smtClean="0">
                <a:hlinkClick r:id="rId2"/>
              </a:rPr>
              <a:t>lab.md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1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8696960" cy="3015615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</a:t>
            </a:r>
            <a:r>
              <a:rPr lang="en-US" dirty="0" smtClean="0"/>
              <a:t>blog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88" y="115426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115189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24551" y="250126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79031" y="134302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352552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12595</TotalTime>
  <Words>536</Words>
  <Application>Microsoft Macintosh PowerPoint</Application>
  <PresentationFormat>Custom</PresentationFormat>
  <Paragraphs>87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Telerik</vt:lpstr>
      <vt:lpstr>Introducing NativeScript [Your name here]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NativeScript CLI</vt:lpstr>
      <vt:lpstr>NativeScript CLI requirements</vt:lpstr>
      <vt:lpstr>Starting a new project</vt:lpstr>
      <vt:lpstr>Running on iOS</vt:lpstr>
      <vt:lpstr>Running on Android</vt:lpstr>
      <vt:lpstr>PowerPoint Presentation</vt:lpstr>
      <vt:lpstr>app.js</vt:lpstr>
      <vt:lpstr>Pages</vt:lpstr>
      <vt:lpstr>Custom XML Components</vt:lpstr>
      <vt:lpstr>Data binding</vt:lpstr>
      <vt:lpstr>Data binding improved</vt:lpstr>
      <vt:lpstr>CSS</vt:lpstr>
      <vt:lpstr>PowerPoint Presentation</vt:lpstr>
      <vt:lpstr>Hands-on Lab</vt:lpstr>
      <vt:lpstr>Follow NativeScript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392</cp:revision>
  <dcterms:created xsi:type="dcterms:W3CDTF">2013-04-11T08:37:24Z</dcterms:created>
  <dcterms:modified xsi:type="dcterms:W3CDTF">2015-06-10T16:25:15Z</dcterms:modified>
</cp:coreProperties>
</file>